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61" r:id="rId4"/>
    <p:sldId id="257" r:id="rId5"/>
    <p:sldId id="262" r:id="rId6"/>
    <p:sldId id="263" r:id="rId7"/>
    <p:sldId id="264" r:id="rId8"/>
    <p:sldId id="267" r:id="rId9"/>
    <p:sldId id="269" r:id="rId10"/>
    <p:sldId id="278" r:id="rId11"/>
    <p:sldId id="281" r:id="rId12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48" y="72"/>
      </p:cViewPr>
      <p:guideLst>
        <p:guide orient="horz" pos="2263"/>
        <p:guide pos="382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Click to edit Master text style</a:t>
            </a:r>
            <a:endParaRPr lang="zh-CN" altLang="en-US"/>
          </a:p>
          <a:p>
            <a:pPr lvl="1"/>
            <a:r>
              <a:rPr lang="zh-CN" altLang="en-US"/>
              <a:t>Second level</a:t>
            </a:r>
            <a:endParaRPr lang="zh-CN" altLang="en-US"/>
          </a:p>
          <a:p>
            <a:pPr lvl="2"/>
            <a:r>
              <a:rPr lang="zh-CN" altLang="en-US"/>
              <a:t>Third level</a:t>
            </a:r>
            <a:endParaRPr lang="zh-CN" altLang="en-US"/>
          </a:p>
          <a:p>
            <a:pPr lvl="3"/>
            <a:r>
              <a:rPr lang="zh-CN" altLang="en-US"/>
              <a:t>Fourth level</a:t>
            </a:r>
            <a:endParaRPr lang="zh-CN" altLang="en-US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3362325" y="5303838"/>
            <a:ext cx="5467350" cy="665483"/>
            <a:chOff x="3403600" y="5303520"/>
            <a:chExt cx="5466080" cy="665384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64506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36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            Pulverizers</a:t>
              </a:r>
              <a:endParaRPr lang="en-US" altLang="zh-CN" sz="36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484880" y="5960011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6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63" y="4335463"/>
            <a:ext cx="741362" cy="741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4335463"/>
            <a:ext cx="741363" cy="741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8" y="4335463"/>
            <a:ext cx="741362" cy="741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763" y="4335463"/>
            <a:ext cx="741362" cy="74136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2048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483" name="文本框 8"/>
          <p:cNvSpPr txBox="1"/>
          <p:nvPr/>
        </p:nvSpPr>
        <p:spPr>
          <a:xfrm>
            <a:off x="803275" y="395288"/>
            <a:ext cx="31496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Layout of</a:t>
            </a:r>
            <a:endParaRPr lang="en-US" altLang="zh-CN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Login &amp; Register page </a:t>
            </a:r>
            <a:endParaRPr lang="en-US" altLang="zh-CN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613150"/>
            <a:ext cx="12192000" cy="32416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6358255" y="1892300"/>
            <a:ext cx="36931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endParaRPr lang="zh-CN" altLang="en-US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86" name="矩形 11"/>
          <p:cNvSpPr/>
          <p:nvPr/>
        </p:nvSpPr>
        <p:spPr>
          <a:xfrm>
            <a:off x="6357938" y="4148138"/>
            <a:ext cx="528637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Credentials play a major role in the website design which we make so this is the basic step of our design.</a:t>
            </a: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2300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67438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5272225" y="1582183"/>
                <a:ext cx="2728776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Institution</a:t>
                </a:r>
                <a:endParaRPr lang="en-US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24550" y="3275013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5272225" y="1582183"/>
                <a:ext cx="2728776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Companies</a:t>
                </a:r>
                <a:endParaRPr lang="en-US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02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19788" y="4056063"/>
            <a:ext cx="4938712" cy="490537"/>
            <a:chOff x="5925312" y="2135152"/>
            <a:chExt cx="4937760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5272225" y="1582183"/>
                <a:ext cx="2728776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Student</a:t>
                </a:r>
                <a:endParaRPr lang="en-US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03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Categories</a:t>
            </a:r>
            <a:endParaRPr lang="zh-CN" altLang="en-US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464" name="组合 12"/>
          <p:cNvGrpSpPr/>
          <p:nvPr/>
        </p:nvGrpSpPr>
        <p:grpSpPr>
          <a:xfrm>
            <a:off x="1042988" y="1541463"/>
            <a:ext cx="3922712" cy="3922712"/>
            <a:chOff x="1042416" y="1540764"/>
            <a:chExt cx="3922776" cy="3922776"/>
          </a:xfrm>
        </p:grpSpPr>
        <p:grpSp>
          <p:nvGrpSpPr>
            <p:cNvPr id="19465" name="组合 3"/>
            <p:cNvGrpSpPr/>
            <p:nvPr/>
          </p:nvGrpSpPr>
          <p:grpSpPr>
            <a:xfrm>
              <a:off x="1042416" y="1540764"/>
              <a:ext cx="3922776" cy="3922776"/>
              <a:chOff x="1271016" y="1261872"/>
              <a:chExt cx="3922776" cy="392277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271016" y="1261872"/>
                <a:ext cx="3922776" cy="39227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298633" y="1864965"/>
                <a:ext cx="1182430" cy="1182430"/>
              </a:xfrm>
              <a:prstGeom prst="ellipse">
                <a:avLst/>
              </a:prstGeom>
              <a:solidFill>
                <a:schemeClr val="bg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pic>
          <p:nvPicPr>
            <p:cNvPr id="19466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95238" y="1892667"/>
              <a:ext cx="2255716" cy="325554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2560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Institutions</a:t>
            </a:r>
            <a:endParaRPr lang="en-US" altLang="zh-CN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4" name="组合 5"/>
          <p:cNvGrpSpPr/>
          <p:nvPr/>
        </p:nvGrpSpPr>
        <p:grpSpPr>
          <a:xfrm>
            <a:off x="937895" y="1939925"/>
            <a:ext cx="4893628" cy="2977221"/>
            <a:chOff x="875005" y="1784347"/>
            <a:chExt cx="4893047" cy="2976706"/>
          </a:xfrm>
        </p:grpSpPr>
        <p:sp>
          <p:nvSpPr>
            <p:cNvPr id="25609" name="矩形 10"/>
            <p:cNvSpPr/>
            <p:nvPr/>
          </p:nvSpPr>
          <p:spPr>
            <a:xfrm>
              <a:off x="1064847" y="4425196"/>
              <a:ext cx="4703205" cy="3358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17" tIns="60958" rIns="121917" bIns="60958">
              <a:spAutoFit/>
            </a:bodyPr>
            <a:lstStyle/>
            <a:p>
              <a:pPr eaLnBrk="1" hangingPunct="1"/>
              <a:endPara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10" name="矩形 11"/>
            <p:cNvSpPr/>
            <p:nvPr/>
          </p:nvSpPr>
          <p:spPr>
            <a:xfrm>
              <a:off x="875005" y="1784347"/>
              <a:ext cx="3262878" cy="8126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121917" tIns="60958" rIns="121917" bIns="60958">
              <a:spAutoFit/>
            </a:bodyPr>
            <a:lstStyle/>
            <a:p>
              <a:pPr eaLnBrk="1" hangingPunct="1"/>
              <a:r>
                <a:rPr lang="en-US" altLang="zh-CN" sz="15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The next following pages are displayed when the login users are institute or university heads</a:t>
              </a:r>
              <a:endPara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2"/>
          <a:srcRect b="7946"/>
          <a:stretch>
            <a:fillRect/>
          </a:stretch>
        </p:blipFill>
        <p:spPr>
          <a:xfrm>
            <a:off x="838200" y="3177540"/>
            <a:ext cx="2998470" cy="3558540"/>
          </a:xfrm>
          <a:prstGeom prst="rect">
            <a:avLst/>
          </a:prstGeom>
        </p:spPr>
      </p:pic>
      <p:pic>
        <p:nvPicPr>
          <p:cNvPr id="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30" y="1553845"/>
            <a:ext cx="5370195" cy="5002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524375" y="2251075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rect l="0" t="0" r="0" b="0"/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rect l="0" t="0" r="0" b="0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rect l="0" t="0" r="0" b="0"/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rect l="0" t="0" r="0" b="0"/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rect l="0" t="0" r="0" b="0"/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440923" y="3785780"/>
              <a:ext cx="1696179" cy="3220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5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Institutions</a:t>
              </a:r>
              <a:endParaRPr lang="en-US" altLang="zh-CN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3" name="Content Placeholder 12" descr="home2_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5095" y="4093845"/>
            <a:ext cx="2983865" cy="1678940"/>
          </a:xfrm>
          <a:prstGeom prst="rect">
            <a:avLst/>
          </a:prstGeom>
        </p:spPr>
      </p:pic>
      <p:pic>
        <p:nvPicPr>
          <p:cNvPr id="15" name="Picture 14" descr="internships_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5" y="2082800"/>
            <a:ext cx="2983865" cy="1677670"/>
          </a:xfrm>
          <a:prstGeom prst="rect">
            <a:avLst/>
          </a:prstGeom>
        </p:spPr>
      </p:pic>
      <p:pic>
        <p:nvPicPr>
          <p:cNvPr id="16" name="Picture 15" descr="jobs1_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0" y="297815"/>
            <a:ext cx="2983865" cy="1700530"/>
          </a:xfrm>
          <a:prstGeom prst="rect">
            <a:avLst/>
          </a:prstGeom>
        </p:spPr>
      </p:pic>
      <p:pic>
        <p:nvPicPr>
          <p:cNvPr id="17" name="Picture 16" descr="notification_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2082800"/>
            <a:ext cx="2952750" cy="1678940"/>
          </a:xfrm>
          <a:prstGeom prst="rect">
            <a:avLst/>
          </a:prstGeom>
        </p:spPr>
      </p:pic>
      <p:pic>
        <p:nvPicPr>
          <p:cNvPr id="18" name="Picture 17" descr="messages_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4093210"/>
            <a:ext cx="2953385" cy="1679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Companies</a:t>
            </a:r>
            <a:endParaRPr lang="en-US" altLang="zh-CN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44800" y="1701800"/>
            <a:ext cx="1355725" cy="1355725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655763" y="2105025"/>
            <a:ext cx="1581150" cy="1582738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452688" y="3424238"/>
            <a:ext cx="2654300" cy="2655888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平行四边形 13"/>
          <p:cNvSpPr/>
          <p:nvPr/>
        </p:nvSpPr>
        <p:spPr>
          <a:xfrm>
            <a:off x="3236913" y="4284345"/>
            <a:ext cx="7459663" cy="604838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7" name="文本框 14"/>
          <p:cNvSpPr txBox="1"/>
          <p:nvPr/>
        </p:nvSpPr>
        <p:spPr>
          <a:xfrm>
            <a:off x="4815205" y="3249295"/>
            <a:ext cx="35337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following pages will be displayed when the login user is some company head and wanna put an internship or job offer for university people. 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60" name="Freeform 251"/>
          <p:cNvSpPr>
            <a:spLocks noEditPoints="1"/>
          </p:cNvSpPr>
          <p:nvPr/>
        </p:nvSpPr>
        <p:spPr>
          <a:xfrm>
            <a:off x="2844800" y="3529013"/>
            <a:ext cx="720725" cy="673100"/>
          </a:xfrm>
          <a:custGeom>
            <a:avLst/>
            <a:gdLst/>
            <a:ahLst/>
            <a:cxnLst>
              <a:cxn ang="0">
                <a:pos x="636939" y="459154"/>
              </a:cxn>
              <a:cxn ang="0">
                <a:pos x="560315" y="165008"/>
              </a:cxn>
              <a:cxn ang="0">
                <a:pos x="193955" y="86091"/>
              </a:cxn>
              <a:cxn ang="0">
                <a:pos x="76624" y="7174"/>
              </a:cxn>
              <a:cxn ang="0">
                <a:pos x="28734" y="31089"/>
              </a:cxn>
              <a:cxn ang="0">
                <a:pos x="146065" y="136311"/>
              </a:cxn>
              <a:cxn ang="0">
                <a:pos x="316075" y="595465"/>
              </a:cxn>
              <a:cxn ang="0">
                <a:pos x="720747" y="621771"/>
              </a:cxn>
              <a:cxn ang="0">
                <a:pos x="636939" y="459154"/>
              </a:cxn>
              <a:cxn ang="0">
                <a:pos x="579471" y="554811"/>
              </a:cxn>
              <a:cxn ang="0">
                <a:pos x="574682" y="557202"/>
              </a:cxn>
              <a:cxn ang="0">
                <a:pos x="569893" y="554811"/>
              </a:cxn>
              <a:cxn ang="0">
                <a:pos x="380727" y="330017"/>
              </a:cxn>
              <a:cxn ang="0">
                <a:pos x="253818" y="179357"/>
              </a:cxn>
              <a:cxn ang="0">
                <a:pos x="253818" y="169791"/>
              </a:cxn>
              <a:cxn ang="0">
                <a:pos x="261001" y="169791"/>
              </a:cxn>
              <a:cxn ang="0">
                <a:pos x="426222" y="291754"/>
              </a:cxn>
              <a:cxn ang="0">
                <a:pos x="581866" y="547636"/>
              </a:cxn>
              <a:cxn ang="0">
                <a:pos x="579471" y="554811"/>
              </a:cxn>
            </a:cxnLst>
            <a:rect l="0" t="0" r="0" b="0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8840000">
            <a:off x="2020570" y="2480310"/>
            <a:ext cx="2368550" cy="2351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3072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3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Companies</a:t>
            </a:r>
            <a:endParaRPr lang="en-US" altLang="zh-CN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Content Placeholder 1" descr="Screenshot (13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305" y="1280795"/>
            <a:ext cx="2536825" cy="1790065"/>
          </a:xfrm>
          <a:prstGeom prst="rect">
            <a:avLst/>
          </a:prstGeom>
        </p:spPr>
      </p:pic>
      <p:pic>
        <p:nvPicPr>
          <p:cNvPr id="4" name="Picture 3" descr="Screenshot (1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5" y="1230630"/>
            <a:ext cx="2630805" cy="1840230"/>
          </a:xfrm>
          <a:prstGeom prst="rect">
            <a:avLst/>
          </a:prstGeom>
        </p:spPr>
      </p:pic>
      <p:pic>
        <p:nvPicPr>
          <p:cNvPr id="5" name="Picture 4" descr="Screenshot (1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35" y="3271520"/>
            <a:ext cx="2599055" cy="1462405"/>
          </a:xfrm>
          <a:prstGeom prst="rect">
            <a:avLst/>
          </a:prstGeom>
        </p:spPr>
      </p:pic>
      <p:pic>
        <p:nvPicPr>
          <p:cNvPr id="9" name="Picture 8" descr="Screenshot (1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410" y="3166745"/>
            <a:ext cx="2680970" cy="1508125"/>
          </a:xfrm>
          <a:prstGeom prst="rect">
            <a:avLst/>
          </a:prstGeom>
        </p:spPr>
      </p:pic>
      <p:pic>
        <p:nvPicPr>
          <p:cNvPr id="23" name="Picture 22" descr="Screenshot (3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305" y="4932045"/>
            <a:ext cx="2536190" cy="1701165"/>
          </a:xfrm>
          <a:prstGeom prst="rect">
            <a:avLst/>
          </a:prstGeom>
        </p:spPr>
      </p:pic>
      <p:pic>
        <p:nvPicPr>
          <p:cNvPr id="25" name="Picture 24" descr="Screenshot (6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315" y="4932045"/>
            <a:ext cx="2835275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4658519" y="387588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763294" y="272176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989806" y="3877469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291013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9843294" y="4244181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633001" y="203834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890713" y="413067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2005013" y="432911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rect l="0" t="0" r="0" b="0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6489700" y="3035300"/>
            <a:ext cx="3946525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 eaLnBrk="1" hangingPunct="1">
              <a:buClrTx/>
              <a:buSzTx/>
              <a:buFontTx/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The next following pages are displayed when the login users are students by the next pages they can find internships &amp; jobs from the companies  without interference of thid party.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6481763" y="2303463"/>
            <a:ext cx="49514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</a:t>
            </a:r>
            <a:endParaRPr lang="en-US" altLang="zh-CN" sz="24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4301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301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Students</a:t>
            </a:r>
            <a:endParaRPr lang="en-US" altLang="zh-CN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Content Placeholder 5" descr="Screenshot (70)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045" y="1691005"/>
            <a:ext cx="3578860" cy="1902460"/>
          </a:xfrm>
          <a:prstGeom prst="rect">
            <a:avLst/>
          </a:prstGeom>
        </p:spPr>
      </p:pic>
      <p:pic>
        <p:nvPicPr>
          <p:cNvPr id="10" name="Picture 9" descr="Screenshot (3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1691005"/>
            <a:ext cx="3634105" cy="1851025"/>
          </a:xfrm>
          <a:prstGeom prst="rect">
            <a:avLst/>
          </a:prstGeom>
        </p:spPr>
      </p:pic>
      <p:pic>
        <p:nvPicPr>
          <p:cNvPr id="12" name="Picture 11" descr="Screenshot (2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055" y="3541395"/>
            <a:ext cx="3538220" cy="1827530"/>
          </a:xfrm>
          <a:prstGeom prst="rect">
            <a:avLst/>
          </a:prstGeom>
        </p:spPr>
      </p:pic>
      <p:pic>
        <p:nvPicPr>
          <p:cNvPr id="17" name="Picture 16" descr="Screenshot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360" y="3542030"/>
            <a:ext cx="3656330" cy="18180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WPS Presentation</Application>
  <PresentationFormat>宽屏</PresentationFormat>
  <Paragraphs>41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Microsoft JhengHei Light</vt:lpstr>
      <vt:lpstr>Microsoft JhengHei UI</vt:lpstr>
      <vt:lpstr>AR JULIAN</vt:lpstr>
      <vt:lpstr>Arial Black</vt:lpstr>
      <vt:lpstr>Georgia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gnaga</cp:lastModifiedBy>
  <cp:revision>24</cp:revision>
  <dcterms:created xsi:type="dcterms:W3CDTF">2015-03-08T13:53:00Z</dcterms:created>
  <dcterms:modified xsi:type="dcterms:W3CDTF">2020-10-06T19:10:43Z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